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979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078075" cy="20100925"/>
          </a:xfrm>
          <a:custGeom>
            <a:avLst/>
            <a:gdLst/>
            <a:ahLst/>
            <a:cxnLst/>
            <a:rect l="l" t="t" r="r" b="b"/>
            <a:pathLst>
              <a:path w="15078075" h="20100925">
                <a:moveTo>
                  <a:pt x="15077598" y="20100924"/>
                </a:moveTo>
                <a:lnTo>
                  <a:pt x="0" y="20100924"/>
                </a:lnTo>
                <a:lnTo>
                  <a:pt x="0" y="0"/>
                </a:lnTo>
                <a:lnTo>
                  <a:pt x="15077598" y="0"/>
                </a:lnTo>
                <a:lnTo>
                  <a:pt x="15077598" y="20100924"/>
                </a:lnTo>
                <a:close/>
              </a:path>
            </a:pathLst>
          </a:custGeom>
          <a:solidFill>
            <a:srgbClr val="0049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8327834"/>
            <a:ext cx="15076169" cy="1773555"/>
          </a:xfrm>
          <a:custGeom>
            <a:avLst/>
            <a:gdLst/>
            <a:ahLst/>
            <a:cxnLst/>
            <a:rect l="l" t="t" r="r" b="b"/>
            <a:pathLst>
              <a:path w="15076169" h="1773555">
                <a:moveTo>
                  <a:pt x="15041314" y="1773179"/>
                </a:moveTo>
                <a:lnTo>
                  <a:pt x="35903" y="1773179"/>
                </a:lnTo>
                <a:lnTo>
                  <a:pt x="11618" y="1746609"/>
                </a:lnTo>
                <a:lnTo>
                  <a:pt x="0" y="1704039"/>
                </a:lnTo>
                <a:lnTo>
                  <a:pt x="0" y="109234"/>
                </a:lnTo>
                <a:lnTo>
                  <a:pt x="11618" y="66759"/>
                </a:lnTo>
                <a:lnTo>
                  <a:pt x="43331" y="31998"/>
                </a:lnTo>
                <a:lnTo>
                  <a:pt x="90473" y="8571"/>
                </a:lnTo>
                <a:lnTo>
                  <a:pt x="148090" y="0"/>
                </a:lnTo>
                <a:lnTo>
                  <a:pt x="14929032" y="0"/>
                </a:lnTo>
                <a:lnTo>
                  <a:pt x="14985792" y="8285"/>
                </a:lnTo>
                <a:lnTo>
                  <a:pt x="15033790" y="31998"/>
                </a:lnTo>
                <a:lnTo>
                  <a:pt x="15065980" y="67426"/>
                </a:lnTo>
                <a:lnTo>
                  <a:pt x="15075694" y="103565"/>
                </a:lnTo>
                <a:lnTo>
                  <a:pt x="15075694" y="1709622"/>
                </a:lnTo>
                <a:lnTo>
                  <a:pt x="15065599" y="1746609"/>
                </a:lnTo>
                <a:lnTo>
                  <a:pt x="15041314" y="17731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035730" y="4728"/>
            <a:ext cx="3038475" cy="3056890"/>
          </a:xfrm>
          <a:custGeom>
            <a:avLst/>
            <a:gdLst/>
            <a:ahLst/>
            <a:cxnLst/>
            <a:rect l="l" t="t" r="r" b="b"/>
            <a:pathLst>
              <a:path w="3038475" h="3056890">
                <a:moveTo>
                  <a:pt x="1521375" y="3056661"/>
                </a:moveTo>
                <a:lnTo>
                  <a:pt x="1473056" y="3055710"/>
                </a:lnTo>
                <a:lnTo>
                  <a:pt x="1425118" y="3053236"/>
                </a:lnTo>
                <a:lnTo>
                  <a:pt x="1377560" y="3049334"/>
                </a:lnTo>
                <a:lnTo>
                  <a:pt x="1330383" y="3044005"/>
                </a:lnTo>
                <a:lnTo>
                  <a:pt x="1283681" y="3037250"/>
                </a:lnTo>
                <a:lnTo>
                  <a:pt x="1237455" y="3029066"/>
                </a:lnTo>
                <a:lnTo>
                  <a:pt x="1191704" y="3019551"/>
                </a:lnTo>
                <a:lnTo>
                  <a:pt x="1146524" y="3008608"/>
                </a:lnTo>
                <a:lnTo>
                  <a:pt x="1101820" y="2996428"/>
                </a:lnTo>
                <a:lnTo>
                  <a:pt x="1057686" y="2982916"/>
                </a:lnTo>
                <a:lnTo>
                  <a:pt x="1014123" y="2968072"/>
                </a:lnTo>
                <a:lnTo>
                  <a:pt x="971131" y="2951991"/>
                </a:lnTo>
                <a:lnTo>
                  <a:pt x="928804" y="2934673"/>
                </a:lnTo>
                <a:lnTo>
                  <a:pt x="887144" y="2916117"/>
                </a:lnTo>
                <a:lnTo>
                  <a:pt x="846149" y="2896420"/>
                </a:lnTo>
                <a:lnTo>
                  <a:pt x="805820" y="2875486"/>
                </a:lnTo>
                <a:lnTo>
                  <a:pt x="766251" y="2853410"/>
                </a:lnTo>
                <a:lnTo>
                  <a:pt x="727349" y="2830192"/>
                </a:lnTo>
                <a:lnTo>
                  <a:pt x="689208" y="2805928"/>
                </a:lnTo>
                <a:lnTo>
                  <a:pt x="651827" y="2780521"/>
                </a:lnTo>
                <a:lnTo>
                  <a:pt x="615303" y="2754068"/>
                </a:lnTo>
                <a:lnTo>
                  <a:pt x="579539" y="2726568"/>
                </a:lnTo>
                <a:lnTo>
                  <a:pt x="544632" y="2698022"/>
                </a:lnTo>
                <a:lnTo>
                  <a:pt x="510580" y="2668524"/>
                </a:lnTo>
                <a:lnTo>
                  <a:pt x="477480" y="2638074"/>
                </a:lnTo>
                <a:lnTo>
                  <a:pt x="445236" y="2606673"/>
                </a:lnTo>
                <a:lnTo>
                  <a:pt x="413943" y="2574320"/>
                </a:lnTo>
                <a:lnTo>
                  <a:pt x="383601" y="2541016"/>
                </a:lnTo>
                <a:lnTo>
                  <a:pt x="354210" y="2506856"/>
                </a:lnTo>
                <a:lnTo>
                  <a:pt x="325866" y="2471839"/>
                </a:lnTo>
                <a:lnTo>
                  <a:pt x="298568" y="2435965"/>
                </a:lnTo>
                <a:lnTo>
                  <a:pt x="272316" y="2399141"/>
                </a:lnTo>
                <a:lnTo>
                  <a:pt x="247110" y="2361650"/>
                </a:lnTo>
                <a:lnTo>
                  <a:pt x="222951" y="2323397"/>
                </a:lnTo>
                <a:lnTo>
                  <a:pt x="199933" y="2284384"/>
                </a:lnTo>
                <a:lnTo>
                  <a:pt x="178056" y="2244704"/>
                </a:lnTo>
                <a:lnTo>
                  <a:pt x="157321" y="2204263"/>
                </a:lnTo>
                <a:lnTo>
                  <a:pt x="137727" y="2163156"/>
                </a:lnTo>
                <a:lnTo>
                  <a:pt x="119370" y="2121383"/>
                </a:lnTo>
                <a:lnTo>
                  <a:pt x="102249" y="2078944"/>
                </a:lnTo>
                <a:lnTo>
                  <a:pt x="86365" y="2035934"/>
                </a:lnTo>
                <a:lnTo>
                  <a:pt x="71717" y="1992353"/>
                </a:lnTo>
                <a:lnTo>
                  <a:pt x="58401" y="1948106"/>
                </a:lnTo>
                <a:lnTo>
                  <a:pt x="46416" y="1903383"/>
                </a:lnTo>
                <a:lnTo>
                  <a:pt x="35763" y="1858090"/>
                </a:lnTo>
                <a:lnTo>
                  <a:pt x="26442" y="1812320"/>
                </a:lnTo>
                <a:lnTo>
                  <a:pt x="18452" y="1766075"/>
                </a:lnTo>
                <a:lnTo>
                  <a:pt x="11889" y="1719354"/>
                </a:lnTo>
                <a:lnTo>
                  <a:pt x="6753" y="1672157"/>
                </a:lnTo>
                <a:lnTo>
                  <a:pt x="3043" y="1624579"/>
                </a:lnTo>
                <a:lnTo>
                  <a:pt x="760" y="1576621"/>
                </a:lnTo>
                <a:lnTo>
                  <a:pt x="0" y="1528283"/>
                </a:lnTo>
                <a:lnTo>
                  <a:pt x="570" y="1479944"/>
                </a:lnTo>
                <a:lnTo>
                  <a:pt x="2853" y="1431986"/>
                </a:lnTo>
                <a:lnTo>
                  <a:pt x="6563" y="1384408"/>
                </a:lnTo>
                <a:lnTo>
                  <a:pt x="11699" y="1337212"/>
                </a:lnTo>
                <a:lnTo>
                  <a:pt x="18262" y="1290490"/>
                </a:lnTo>
                <a:lnTo>
                  <a:pt x="26252" y="1244245"/>
                </a:lnTo>
                <a:lnTo>
                  <a:pt x="35573" y="1198476"/>
                </a:lnTo>
                <a:lnTo>
                  <a:pt x="46226" y="1153182"/>
                </a:lnTo>
                <a:lnTo>
                  <a:pt x="58210" y="1108459"/>
                </a:lnTo>
                <a:lnTo>
                  <a:pt x="71527" y="1064212"/>
                </a:lnTo>
                <a:lnTo>
                  <a:pt x="86174" y="1020631"/>
                </a:lnTo>
                <a:lnTo>
                  <a:pt x="102059" y="977621"/>
                </a:lnTo>
                <a:lnTo>
                  <a:pt x="119180" y="935182"/>
                </a:lnTo>
                <a:lnTo>
                  <a:pt x="137537" y="893409"/>
                </a:lnTo>
                <a:lnTo>
                  <a:pt x="157131" y="852302"/>
                </a:lnTo>
                <a:lnTo>
                  <a:pt x="177866" y="811861"/>
                </a:lnTo>
                <a:lnTo>
                  <a:pt x="199743" y="772182"/>
                </a:lnTo>
                <a:lnTo>
                  <a:pt x="222761" y="733168"/>
                </a:lnTo>
                <a:lnTo>
                  <a:pt x="246920" y="694916"/>
                </a:lnTo>
                <a:lnTo>
                  <a:pt x="272126" y="657425"/>
                </a:lnTo>
                <a:lnTo>
                  <a:pt x="298378" y="620790"/>
                </a:lnTo>
                <a:lnTo>
                  <a:pt x="325676" y="584917"/>
                </a:lnTo>
                <a:lnTo>
                  <a:pt x="354020" y="549900"/>
                </a:lnTo>
                <a:lnTo>
                  <a:pt x="383411" y="515739"/>
                </a:lnTo>
                <a:lnTo>
                  <a:pt x="413753" y="482435"/>
                </a:lnTo>
                <a:lnTo>
                  <a:pt x="445046" y="450082"/>
                </a:lnTo>
                <a:lnTo>
                  <a:pt x="477290" y="418681"/>
                </a:lnTo>
                <a:lnTo>
                  <a:pt x="510390" y="388232"/>
                </a:lnTo>
                <a:lnTo>
                  <a:pt x="544442" y="358734"/>
                </a:lnTo>
                <a:lnTo>
                  <a:pt x="579349" y="330187"/>
                </a:lnTo>
                <a:lnTo>
                  <a:pt x="615113" y="302687"/>
                </a:lnTo>
                <a:lnTo>
                  <a:pt x="651637" y="276234"/>
                </a:lnTo>
                <a:lnTo>
                  <a:pt x="689018" y="250828"/>
                </a:lnTo>
                <a:lnTo>
                  <a:pt x="727159" y="226563"/>
                </a:lnTo>
                <a:lnTo>
                  <a:pt x="766061" y="203346"/>
                </a:lnTo>
                <a:lnTo>
                  <a:pt x="805629" y="181270"/>
                </a:lnTo>
                <a:lnTo>
                  <a:pt x="845958" y="160336"/>
                </a:lnTo>
                <a:lnTo>
                  <a:pt x="886953" y="140638"/>
                </a:lnTo>
                <a:lnTo>
                  <a:pt x="928614" y="122083"/>
                </a:lnTo>
                <a:lnTo>
                  <a:pt x="970940" y="104765"/>
                </a:lnTo>
                <a:lnTo>
                  <a:pt x="1013933" y="88684"/>
                </a:lnTo>
                <a:lnTo>
                  <a:pt x="1057496" y="73840"/>
                </a:lnTo>
                <a:lnTo>
                  <a:pt x="1101629" y="60328"/>
                </a:lnTo>
                <a:lnTo>
                  <a:pt x="1146334" y="48053"/>
                </a:lnTo>
                <a:lnTo>
                  <a:pt x="1191514" y="37110"/>
                </a:lnTo>
                <a:lnTo>
                  <a:pt x="1237264" y="27594"/>
                </a:lnTo>
                <a:lnTo>
                  <a:pt x="1283490" y="19411"/>
                </a:lnTo>
                <a:lnTo>
                  <a:pt x="1330192" y="12655"/>
                </a:lnTo>
                <a:lnTo>
                  <a:pt x="1377370" y="7326"/>
                </a:lnTo>
                <a:lnTo>
                  <a:pt x="1424928" y="3425"/>
                </a:lnTo>
                <a:lnTo>
                  <a:pt x="1472866" y="951"/>
                </a:lnTo>
                <a:lnTo>
                  <a:pt x="1521185" y="0"/>
                </a:lnTo>
                <a:lnTo>
                  <a:pt x="1569503" y="951"/>
                </a:lnTo>
                <a:lnTo>
                  <a:pt x="1617632" y="3330"/>
                </a:lnTo>
                <a:lnTo>
                  <a:pt x="1665190" y="7231"/>
                </a:lnTo>
                <a:lnTo>
                  <a:pt x="1712367" y="12560"/>
                </a:lnTo>
                <a:lnTo>
                  <a:pt x="1759069" y="19316"/>
                </a:lnTo>
                <a:lnTo>
                  <a:pt x="1805295" y="27499"/>
                </a:lnTo>
                <a:lnTo>
                  <a:pt x="1851046" y="37015"/>
                </a:lnTo>
                <a:lnTo>
                  <a:pt x="1896226" y="47958"/>
                </a:lnTo>
                <a:lnTo>
                  <a:pt x="1940930" y="60233"/>
                </a:lnTo>
                <a:lnTo>
                  <a:pt x="1985064" y="73745"/>
                </a:lnTo>
                <a:lnTo>
                  <a:pt x="2028627" y="88589"/>
                </a:lnTo>
                <a:lnTo>
                  <a:pt x="2071619" y="104670"/>
                </a:lnTo>
                <a:lnTo>
                  <a:pt x="2113946" y="121988"/>
                </a:lnTo>
                <a:lnTo>
                  <a:pt x="2155607" y="140543"/>
                </a:lnTo>
                <a:lnTo>
                  <a:pt x="2196601" y="160240"/>
                </a:lnTo>
                <a:lnTo>
                  <a:pt x="2236930" y="181175"/>
                </a:lnTo>
                <a:lnTo>
                  <a:pt x="2276499" y="203250"/>
                </a:lnTo>
                <a:lnTo>
                  <a:pt x="2315401" y="226468"/>
                </a:lnTo>
                <a:lnTo>
                  <a:pt x="2353542" y="250733"/>
                </a:lnTo>
                <a:lnTo>
                  <a:pt x="2390923" y="276139"/>
                </a:lnTo>
                <a:lnTo>
                  <a:pt x="2427447" y="302592"/>
                </a:lnTo>
                <a:lnTo>
                  <a:pt x="2463211" y="330092"/>
                </a:lnTo>
                <a:lnTo>
                  <a:pt x="2498118" y="358638"/>
                </a:lnTo>
                <a:lnTo>
                  <a:pt x="2532169" y="388136"/>
                </a:lnTo>
                <a:lnTo>
                  <a:pt x="2565270" y="418586"/>
                </a:lnTo>
                <a:lnTo>
                  <a:pt x="2597514" y="449987"/>
                </a:lnTo>
                <a:lnTo>
                  <a:pt x="2628807" y="482340"/>
                </a:lnTo>
                <a:lnTo>
                  <a:pt x="2659149" y="515644"/>
                </a:lnTo>
                <a:lnTo>
                  <a:pt x="2688540" y="549805"/>
                </a:lnTo>
                <a:lnTo>
                  <a:pt x="2716885" y="584822"/>
                </a:lnTo>
                <a:lnTo>
                  <a:pt x="2744183" y="620695"/>
                </a:lnTo>
                <a:lnTo>
                  <a:pt x="2770435" y="657330"/>
                </a:lnTo>
                <a:lnTo>
                  <a:pt x="2795640" y="694821"/>
                </a:lnTo>
                <a:lnTo>
                  <a:pt x="2819800" y="733073"/>
                </a:lnTo>
                <a:lnTo>
                  <a:pt x="2842818" y="772087"/>
                </a:lnTo>
                <a:lnTo>
                  <a:pt x="2864694" y="811766"/>
                </a:lnTo>
                <a:lnTo>
                  <a:pt x="2885430" y="852207"/>
                </a:lnTo>
                <a:lnTo>
                  <a:pt x="2905023" y="893314"/>
                </a:lnTo>
                <a:lnTo>
                  <a:pt x="2923381" y="935087"/>
                </a:lnTo>
                <a:lnTo>
                  <a:pt x="2940501" y="977526"/>
                </a:lnTo>
                <a:lnTo>
                  <a:pt x="2956386" y="1020536"/>
                </a:lnTo>
                <a:lnTo>
                  <a:pt x="2971034" y="1064117"/>
                </a:lnTo>
                <a:lnTo>
                  <a:pt x="2984350" y="1108364"/>
                </a:lnTo>
                <a:lnTo>
                  <a:pt x="2996334" y="1153087"/>
                </a:lnTo>
                <a:lnTo>
                  <a:pt x="3006987" y="1198381"/>
                </a:lnTo>
                <a:lnTo>
                  <a:pt x="3016309" y="1244150"/>
                </a:lnTo>
                <a:lnTo>
                  <a:pt x="3024298" y="1290395"/>
                </a:lnTo>
                <a:lnTo>
                  <a:pt x="3030861" y="1337116"/>
                </a:lnTo>
                <a:lnTo>
                  <a:pt x="3037995" y="1409624"/>
                </a:lnTo>
                <a:lnTo>
                  <a:pt x="3037995" y="1647035"/>
                </a:lnTo>
                <a:lnTo>
                  <a:pt x="3030861" y="1719544"/>
                </a:lnTo>
                <a:lnTo>
                  <a:pt x="3024298" y="1766265"/>
                </a:lnTo>
                <a:lnTo>
                  <a:pt x="3016309" y="1812510"/>
                </a:lnTo>
                <a:lnTo>
                  <a:pt x="3006987" y="1858279"/>
                </a:lnTo>
                <a:lnTo>
                  <a:pt x="2996334" y="1903573"/>
                </a:lnTo>
                <a:lnTo>
                  <a:pt x="2984350" y="1948296"/>
                </a:lnTo>
                <a:lnTo>
                  <a:pt x="2971034" y="1992543"/>
                </a:lnTo>
                <a:lnTo>
                  <a:pt x="2956386" y="2036124"/>
                </a:lnTo>
                <a:lnTo>
                  <a:pt x="2940501" y="2079134"/>
                </a:lnTo>
                <a:lnTo>
                  <a:pt x="2923381" y="2121573"/>
                </a:lnTo>
                <a:lnTo>
                  <a:pt x="2905023" y="2163346"/>
                </a:lnTo>
                <a:lnTo>
                  <a:pt x="2885430" y="2204453"/>
                </a:lnTo>
                <a:lnTo>
                  <a:pt x="2864694" y="2244894"/>
                </a:lnTo>
                <a:lnTo>
                  <a:pt x="2842818" y="2284574"/>
                </a:lnTo>
                <a:lnTo>
                  <a:pt x="2819800" y="2323587"/>
                </a:lnTo>
                <a:lnTo>
                  <a:pt x="2795640" y="2361839"/>
                </a:lnTo>
                <a:lnTo>
                  <a:pt x="2770435" y="2399331"/>
                </a:lnTo>
                <a:lnTo>
                  <a:pt x="2744183" y="2435965"/>
                </a:lnTo>
                <a:lnTo>
                  <a:pt x="2716885" y="2471839"/>
                </a:lnTo>
                <a:lnTo>
                  <a:pt x="2688540" y="2506856"/>
                </a:lnTo>
                <a:lnTo>
                  <a:pt x="2659149" y="2541016"/>
                </a:lnTo>
                <a:lnTo>
                  <a:pt x="2628807" y="2574320"/>
                </a:lnTo>
                <a:lnTo>
                  <a:pt x="2597514" y="2606673"/>
                </a:lnTo>
                <a:lnTo>
                  <a:pt x="2565270" y="2638074"/>
                </a:lnTo>
                <a:lnTo>
                  <a:pt x="2532169" y="2668524"/>
                </a:lnTo>
                <a:lnTo>
                  <a:pt x="2498118" y="2698022"/>
                </a:lnTo>
                <a:lnTo>
                  <a:pt x="2463211" y="2726568"/>
                </a:lnTo>
                <a:lnTo>
                  <a:pt x="2427447" y="2754068"/>
                </a:lnTo>
                <a:lnTo>
                  <a:pt x="2390923" y="2780521"/>
                </a:lnTo>
                <a:lnTo>
                  <a:pt x="2353542" y="2805928"/>
                </a:lnTo>
                <a:lnTo>
                  <a:pt x="2315401" y="2830192"/>
                </a:lnTo>
                <a:lnTo>
                  <a:pt x="2276499" y="2853410"/>
                </a:lnTo>
                <a:lnTo>
                  <a:pt x="2236930" y="2875486"/>
                </a:lnTo>
                <a:lnTo>
                  <a:pt x="2196601" y="2896420"/>
                </a:lnTo>
                <a:lnTo>
                  <a:pt x="2155606" y="2916117"/>
                </a:lnTo>
                <a:lnTo>
                  <a:pt x="2113946" y="2934673"/>
                </a:lnTo>
                <a:lnTo>
                  <a:pt x="2071619" y="2951991"/>
                </a:lnTo>
                <a:lnTo>
                  <a:pt x="2028627" y="2968072"/>
                </a:lnTo>
                <a:lnTo>
                  <a:pt x="1985064" y="2982916"/>
                </a:lnTo>
                <a:lnTo>
                  <a:pt x="1940930" y="2996428"/>
                </a:lnTo>
                <a:lnTo>
                  <a:pt x="1896226" y="3008608"/>
                </a:lnTo>
                <a:lnTo>
                  <a:pt x="1851046" y="3019551"/>
                </a:lnTo>
                <a:lnTo>
                  <a:pt x="1805295" y="3029066"/>
                </a:lnTo>
                <a:lnTo>
                  <a:pt x="1759069" y="3037250"/>
                </a:lnTo>
                <a:lnTo>
                  <a:pt x="1712367" y="3044005"/>
                </a:lnTo>
                <a:lnTo>
                  <a:pt x="1665190" y="3049334"/>
                </a:lnTo>
                <a:lnTo>
                  <a:pt x="1617632" y="3053236"/>
                </a:lnTo>
                <a:lnTo>
                  <a:pt x="1569694" y="3055710"/>
                </a:lnTo>
                <a:lnTo>
                  <a:pt x="1521375" y="30566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967148" y="19082577"/>
            <a:ext cx="3590357" cy="759905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3077" y="19034707"/>
            <a:ext cx="2151903" cy="85711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915891" y="19020519"/>
            <a:ext cx="1695182" cy="88568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975359" y="18963785"/>
            <a:ext cx="1780893" cy="99994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061006" y="18913547"/>
            <a:ext cx="1790417" cy="104721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645404" y="67377"/>
            <a:ext cx="13904594" cy="18018760"/>
          </a:xfrm>
          <a:custGeom>
            <a:avLst/>
            <a:gdLst/>
            <a:ahLst/>
            <a:cxnLst/>
            <a:rect l="l" t="t" r="r" b="b"/>
            <a:pathLst>
              <a:path w="13904594" h="18018760">
                <a:moveTo>
                  <a:pt x="13675134" y="18018168"/>
                </a:moveTo>
                <a:lnTo>
                  <a:pt x="229167" y="18018168"/>
                </a:lnTo>
                <a:lnTo>
                  <a:pt x="187942" y="18013597"/>
                </a:lnTo>
                <a:lnTo>
                  <a:pt x="149192" y="18000454"/>
                </a:lnTo>
                <a:lnTo>
                  <a:pt x="113488" y="17979503"/>
                </a:lnTo>
                <a:lnTo>
                  <a:pt x="81498" y="17951599"/>
                </a:lnTo>
                <a:lnTo>
                  <a:pt x="53888" y="17917505"/>
                </a:lnTo>
                <a:lnTo>
                  <a:pt x="31323" y="17877982"/>
                </a:lnTo>
                <a:lnTo>
                  <a:pt x="14376" y="17833888"/>
                </a:lnTo>
                <a:lnTo>
                  <a:pt x="3713" y="17786080"/>
                </a:lnTo>
                <a:lnTo>
                  <a:pt x="0" y="17735225"/>
                </a:lnTo>
                <a:lnTo>
                  <a:pt x="0" y="282847"/>
                </a:lnTo>
                <a:lnTo>
                  <a:pt x="3713" y="231992"/>
                </a:lnTo>
                <a:lnTo>
                  <a:pt x="14376" y="184279"/>
                </a:lnTo>
                <a:lnTo>
                  <a:pt x="31323" y="140185"/>
                </a:lnTo>
                <a:lnTo>
                  <a:pt x="53888" y="100663"/>
                </a:lnTo>
                <a:lnTo>
                  <a:pt x="81498" y="66569"/>
                </a:lnTo>
                <a:lnTo>
                  <a:pt x="113488" y="38665"/>
                </a:lnTo>
                <a:lnTo>
                  <a:pt x="149192" y="17713"/>
                </a:lnTo>
                <a:lnTo>
                  <a:pt x="187942" y="4571"/>
                </a:lnTo>
                <a:lnTo>
                  <a:pt x="229167" y="0"/>
                </a:lnTo>
                <a:lnTo>
                  <a:pt x="13675134" y="0"/>
                </a:lnTo>
                <a:lnTo>
                  <a:pt x="13716359" y="4476"/>
                </a:lnTo>
                <a:lnTo>
                  <a:pt x="13755109" y="17618"/>
                </a:lnTo>
                <a:lnTo>
                  <a:pt x="13790812" y="38570"/>
                </a:lnTo>
                <a:lnTo>
                  <a:pt x="13822802" y="66473"/>
                </a:lnTo>
                <a:lnTo>
                  <a:pt x="13850413" y="100568"/>
                </a:lnTo>
                <a:lnTo>
                  <a:pt x="13872977" y="140090"/>
                </a:lnTo>
                <a:lnTo>
                  <a:pt x="13889925" y="184184"/>
                </a:lnTo>
                <a:lnTo>
                  <a:pt x="13900588" y="231992"/>
                </a:lnTo>
                <a:lnTo>
                  <a:pt x="13904301" y="282847"/>
                </a:lnTo>
                <a:lnTo>
                  <a:pt x="13904301" y="17735225"/>
                </a:lnTo>
                <a:lnTo>
                  <a:pt x="13900588" y="17786080"/>
                </a:lnTo>
                <a:lnTo>
                  <a:pt x="13889925" y="17833888"/>
                </a:lnTo>
                <a:lnTo>
                  <a:pt x="13872977" y="17877982"/>
                </a:lnTo>
                <a:lnTo>
                  <a:pt x="13850413" y="17917505"/>
                </a:lnTo>
                <a:lnTo>
                  <a:pt x="13822802" y="17951599"/>
                </a:lnTo>
                <a:lnTo>
                  <a:pt x="13790812" y="17979503"/>
                </a:lnTo>
                <a:lnTo>
                  <a:pt x="13755109" y="18000454"/>
                </a:lnTo>
                <a:lnTo>
                  <a:pt x="13716359" y="18013597"/>
                </a:lnTo>
                <a:lnTo>
                  <a:pt x="13675134" y="180181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977810" y="0"/>
            <a:ext cx="3095136" cy="326508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9377912" y="18836129"/>
            <a:ext cx="1057108" cy="106663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8238" y="823461"/>
            <a:ext cx="11337290" cy="420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66640">
              <a:lnSpc>
                <a:spcPct val="100000"/>
              </a:lnSpc>
              <a:spcBef>
                <a:spcPts val="100"/>
              </a:spcBef>
            </a:pPr>
            <a:r>
              <a:rPr lang="pt-BR" sz="3600" b="1" spc="-5" dirty="0">
                <a:solidFill>
                  <a:srgbClr val="205B85"/>
                </a:solidFill>
                <a:latin typeface="Arial"/>
                <a:cs typeface="Arial"/>
              </a:rPr>
              <a:t>   </a:t>
            </a:r>
            <a:r>
              <a:rPr sz="3600" b="1" spc="-5" dirty="0">
                <a:solidFill>
                  <a:srgbClr val="205B85"/>
                </a:solidFill>
                <a:latin typeface="Arial"/>
                <a:cs typeface="Arial"/>
              </a:rPr>
              <a:t>WORK</a:t>
            </a:r>
            <a:r>
              <a:rPr sz="3600" b="1" spc="-40" dirty="0">
                <a:solidFill>
                  <a:srgbClr val="205B85"/>
                </a:solidFill>
                <a:latin typeface="Arial"/>
                <a:cs typeface="Arial"/>
              </a:rPr>
              <a:t> </a:t>
            </a:r>
            <a:r>
              <a:rPr sz="3600" b="1" spc="-5" dirty="0">
                <a:solidFill>
                  <a:srgbClr val="205B85"/>
                </a:solidFill>
                <a:latin typeface="Arial"/>
                <a:cs typeface="Arial"/>
              </a:rPr>
              <a:t>TITLE</a:t>
            </a:r>
            <a:endParaRPr sz="3600" dirty="0">
              <a:latin typeface="Arial"/>
              <a:cs typeface="Arial"/>
            </a:endParaRPr>
          </a:p>
          <a:p>
            <a:pPr marL="1998345" algn="ctr">
              <a:lnSpc>
                <a:spcPts val="1895"/>
              </a:lnSpc>
              <a:spcBef>
                <a:spcPts val="3229"/>
              </a:spcBef>
            </a:pPr>
            <a:r>
              <a:rPr sz="1600" b="1" spc="-165" dirty="0">
                <a:latin typeface="Tahoma"/>
                <a:cs typeface="Tahoma"/>
              </a:rPr>
              <a:t>1</a:t>
            </a:r>
            <a:r>
              <a:rPr sz="1600" b="1" spc="-80" dirty="0">
                <a:latin typeface="Tahoma"/>
                <a:cs typeface="Tahoma"/>
              </a:rPr>
              <a:t>B</a:t>
            </a:r>
            <a:r>
              <a:rPr sz="1600" b="1" spc="-25" dirty="0">
                <a:latin typeface="Tahoma"/>
                <a:cs typeface="Tahoma"/>
              </a:rPr>
              <a:t>r</a:t>
            </a:r>
            <a:r>
              <a:rPr sz="1600" b="1" spc="-50" dirty="0">
                <a:latin typeface="Tahoma"/>
                <a:cs typeface="Tahoma"/>
              </a:rPr>
              <a:t>a</a:t>
            </a:r>
            <a:r>
              <a:rPr sz="1600" b="1" spc="-85" dirty="0">
                <a:latin typeface="Tahoma"/>
                <a:cs typeface="Tahoma"/>
              </a:rPr>
              <a:t>s</a:t>
            </a:r>
            <a:r>
              <a:rPr sz="1600" b="1" spc="-30" dirty="0">
                <a:latin typeface="Tahoma"/>
                <a:cs typeface="Tahoma"/>
              </a:rPr>
              <a:t>h</a:t>
            </a:r>
            <a:r>
              <a:rPr sz="1600" b="1" spc="-50" dirty="0">
                <a:latin typeface="Tahoma"/>
                <a:cs typeface="Tahoma"/>
              </a:rPr>
              <a:t>i</a:t>
            </a:r>
            <a:r>
              <a:rPr sz="1600" b="1" spc="-55" dirty="0">
                <a:latin typeface="Tahoma"/>
                <a:cs typeface="Tahoma"/>
              </a:rPr>
              <a:t>o</a:t>
            </a:r>
            <a:r>
              <a:rPr sz="1600" b="1" spc="-30" dirty="0">
                <a:latin typeface="Tahoma"/>
                <a:cs typeface="Tahoma"/>
              </a:rPr>
              <a:t>k</a:t>
            </a:r>
            <a:r>
              <a:rPr sz="1600" b="1" spc="5" dirty="0">
                <a:latin typeface="Tahoma"/>
                <a:cs typeface="Tahoma"/>
              </a:rPr>
              <a:t>a</a:t>
            </a:r>
            <a:r>
              <a:rPr sz="1600" b="1" spc="-165" dirty="0">
                <a:latin typeface="Tahoma"/>
                <a:cs typeface="Tahoma"/>
              </a:rPr>
              <a:t> </a:t>
            </a:r>
            <a:r>
              <a:rPr sz="1600" b="1" spc="-155" dirty="0">
                <a:latin typeface="Tahoma"/>
                <a:cs typeface="Tahoma"/>
              </a:rPr>
              <a:t>W</a:t>
            </a:r>
            <a:r>
              <a:rPr sz="1600" b="1" spc="20" dirty="0">
                <a:latin typeface="Tahoma"/>
                <a:cs typeface="Tahoma"/>
              </a:rPr>
              <a:t>M</a:t>
            </a:r>
            <a:r>
              <a:rPr sz="1600" b="1" spc="-204" dirty="0">
                <a:latin typeface="Tahoma"/>
                <a:cs typeface="Tahoma"/>
              </a:rPr>
              <a:t>*</a:t>
            </a:r>
            <a:r>
              <a:rPr sz="1600" b="1" spc="-40" dirty="0">
                <a:latin typeface="Tahoma"/>
                <a:cs typeface="Tahoma"/>
              </a:rPr>
              <a:t>,</a:t>
            </a:r>
            <a:r>
              <a:rPr sz="1600" b="1" spc="-165" dirty="0">
                <a:latin typeface="Tahoma"/>
                <a:cs typeface="Tahoma"/>
              </a:rPr>
              <a:t> 2</a:t>
            </a:r>
            <a:r>
              <a:rPr sz="1600" b="1" spc="20" dirty="0">
                <a:latin typeface="Tahoma"/>
                <a:cs typeface="Tahoma"/>
              </a:rPr>
              <a:t>M</a:t>
            </a:r>
            <a:r>
              <a:rPr sz="1600" b="1" spc="-50" dirty="0">
                <a:latin typeface="Tahoma"/>
                <a:cs typeface="Tahoma"/>
              </a:rPr>
              <a:t>a</a:t>
            </a:r>
            <a:r>
              <a:rPr sz="1600" b="1" spc="-25" dirty="0">
                <a:latin typeface="Tahoma"/>
                <a:cs typeface="Tahoma"/>
              </a:rPr>
              <a:t>r</a:t>
            </a:r>
            <a:r>
              <a:rPr sz="1600" b="1" spc="-30" dirty="0">
                <a:latin typeface="Tahoma"/>
                <a:cs typeface="Tahoma"/>
              </a:rPr>
              <a:t>t</a:t>
            </a:r>
            <a:r>
              <a:rPr sz="1600" b="1" spc="-50" dirty="0">
                <a:latin typeface="Tahoma"/>
                <a:cs typeface="Tahoma"/>
              </a:rPr>
              <a:t>i</a:t>
            </a:r>
            <a:r>
              <a:rPr sz="1600" b="1" spc="-30" dirty="0">
                <a:latin typeface="Tahoma"/>
                <a:cs typeface="Tahoma"/>
              </a:rPr>
              <a:t>ns</a:t>
            </a:r>
            <a:r>
              <a:rPr sz="1600" b="1" spc="-165" dirty="0">
                <a:latin typeface="Tahoma"/>
                <a:cs typeface="Tahoma"/>
              </a:rPr>
              <a:t> </a:t>
            </a:r>
            <a:r>
              <a:rPr sz="1600" b="1" spc="-330" dirty="0">
                <a:latin typeface="Tahoma"/>
                <a:cs typeface="Tahoma"/>
              </a:rPr>
              <a:t>J</a:t>
            </a:r>
            <a:r>
              <a:rPr sz="1600" b="1" spc="-110" dirty="0">
                <a:latin typeface="Tahoma"/>
                <a:cs typeface="Tahoma"/>
              </a:rPr>
              <a:t>R</a:t>
            </a:r>
            <a:endParaRPr sz="1600" dirty="0">
              <a:latin typeface="Tahoma"/>
              <a:cs typeface="Tahoma"/>
            </a:endParaRPr>
          </a:p>
          <a:p>
            <a:pPr marL="2011680" marR="5080" algn="ctr">
              <a:lnSpc>
                <a:spcPts val="1870"/>
              </a:lnSpc>
              <a:spcBef>
                <a:spcPts val="80"/>
              </a:spcBef>
            </a:pPr>
            <a:r>
              <a:rPr sz="1600" b="1" spc="-65" dirty="0">
                <a:latin typeface="Tahoma"/>
                <a:cs typeface="Tahoma"/>
              </a:rPr>
              <a:t>1-Departamento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30" dirty="0">
                <a:latin typeface="Tahoma"/>
                <a:cs typeface="Tahoma"/>
              </a:rPr>
              <a:t>de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60" dirty="0">
                <a:latin typeface="Tahoma"/>
                <a:cs typeface="Tahoma"/>
              </a:rPr>
              <a:t>Biofísica</a:t>
            </a:r>
            <a:r>
              <a:rPr sz="1600" b="1" spc="-16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e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50" dirty="0">
                <a:latin typeface="Tahoma"/>
                <a:cs typeface="Tahoma"/>
              </a:rPr>
              <a:t>Biometria.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125" dirty="0">
                <a:latin typeface="Tahoma"/>
                <a:cs typeface="Tahoma"/>
              </a:rPr>
              <a:t>IBRAG,</a:t>
            </a:r>
            <a:r>
              <a:rPr sz="1600" b="1" spc="-165" dirty="0">
                <a:latin typeface="Tahoma"/>
                <a:cs typeface="Tahoma"/>
              </a:rPr>
              <a:t> </a:t>
            </a:r>
            <a:r>
              <a:rPr sz="1600" b="1" spc="-145" dirty="0">
                <a:latin typeface="Tahoma"/>
                <a:cs typeface="Tahoma"/>
              </a:rPr>
              <a:t>UERJ,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80" dirty="0">
                <a:latin typeface="Tahoma"/>
                <a:cs typeface="Tahoma"/>
              </a:rPr>
              <a:t>2Laboratório….,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90" dirty="0">
                <a:latin typeface="Tahoma"/>
                <a:cs typeface="Tahoma"/>
              </a:rPr>
              <a:t>PPC,</a:t>
            </a:r>
            <a:r>
              <a:rPr sz="1600" b="1" spc="-165" dirty="0">
                <a:latin typeface="Tahoma"/>
                <a:cs typeface="Tahoma"/>
              </a:rPr>
              <a:t> </a:t>
            </a:r>
            <a:r>
              <a:rPr sz="1600" b="1" spc="-145" dirty="0">
                <a:latin typeface="Tahoma"/>
                <a:cs typeface="Tahoma"/>
              </a:rPr>
              <a:t>UERJ,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75" dirty="0">
                <a:latin typeface="Tahoma"/>
                <a:cs typeface="Tahoma"/>
              </a:rPr>
              <a:t>Rio</a:t>
            </a:r>
            <a:r>
              <a:rPr sz="1600" b="1" spc="-165" dirty="0">
                <a:latin typeface="Tahoma"/>
                <a:cs typeface="Tahoma"/>
              </a:rPr>
              <a:t> </a:t>
            </a:r>
            <a:r>
              <a:rPr sz="1600" b="1" spc="-30" dirty="0">
                <a:latin typeface="Tahoma"/>
                <a:cs typeface="Tahoma"/>
              </a:rPr>
              <a:t>de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85" dirty="0">
                <a:latin typeface="Tahoma"/>
                <a:cs typeface="Tahoma"/>
              </a:rPr>
              <a:t>Janeiro,</a:t>
            </a:r>
            <a:r>
              <a:rPr sz="1600" b="1" spc="-170" dirty="0">
                <a:latin typeface="Tahoma"/>
                <a:cs typeface="Tahoma"/>
              </a:rPr>
              <a:t> </a:t>
            </a:r>
            <a:r>
              <a:rPr sz="1600" b="1" spc="-180" dirty="0">
                <a:latin typeface="Tahoma"/>
                <a:cs typeface="Tahoma"/>
              </a:rPr>
              <a:t>RJ, </a:t>
            </a:r>
            <a:r>
              <a:rPr sz="1600" b="1" spc="-450" dirty="0">
                <a:latin typeface="Tahoma"/>
                <a:cs typeface="Tahoma"/>
              </a:rPr>
              <a:t> </a:t>
            </a:r>
            <a:r>
              <a:rPr sz="1600" b="1" spc="-65" dirty="0">
                <a:latin typeface="Tahoma"/>
                <a:cs typeface="Tahoma"/>
              </a:rPr>
              <a:t>Brazil.</a:t>
            </a:r>
            <a:endParaRPr sz="1600" dirty="0">
              <a:latin typeface="Tahoma"/>
              <a:cs typeface="Tahoma"/>
            </a:endParaRPr>
          </a:p>
          <a:p>
            <a:pPr marL="1998980" algn="ctr">
              <a:lnSpc>
                <a:spcPts val="1825"/>
              </a:lnSpc>
            </a:pPr>
            <a:r>
              <a:rPr sz="1600" b="1" spc="-150" dirty="0">
                <a:latin typeface="Tahoma"/>
                <a:cs typeface="Tahoma"/>
              </a:rPr>
              <a:t>E</a:t>
            </a:r>
            <a:r>
              <a:rPr sz="1600" b="1" spc="-235" dirty="0">
                <a:latin typeface="Tahoma"/>
                <a:cs typeface="Tahoma"/>
              </a:rPr>
              <a:t>-</a:t>
            </a:r>
            <a:r>
              <a:rPr sz="1600" b="1" spc="-15" dirty="0">
                <a:latin typeface="Tahoma"/>
                <a:cs typeface="Tahoma"/>
              </a:rPr>
              <a:t>m</a:t>
            </a:r>
            <a:r>
              <a:rPr sz="1600" b="1" spc="-55" dirty="0">
                <a:latin typeface="Tahoma"/>
                <a:cs typeface="Tahoma"/>
              </a:rPr>
              <a:t>ai</a:t>
            </a:r>
            <a:r>
              <a:rPr sz="1600" b="1" spc="5" dirty="0">
                <a:latin typeface="Tahoma"/>
                <a:cs typeface="Tahoma"/>
              </a:rPr>
              <a:t>l</a:t>
            </a:r>
            <a:r>
              <a:rPr sz="1600" b="1" spc="-175" dirty="0">
                <a:latin typeface="Tahoma"/>
                <a:cs typeface="Tahoma"/>
              </a:rPr>
              <a:t> </a:t>
            </a:r>
            <a:r>
              <a:rPr sz="1600" b="1" spc="-55" dirty="0">
                <a:latin typeface="Tahoma"/>
                <a:cs typeface="Tahoma"/>
              </a:rPr>
              <a:t>add</a:t>
            </a:r>
            <a:r>
              <a:rPr sz="1600" b="1" spc="-30" dirty="0">
                <a:latin typeface="Tahoma"/>
                <a:cs typeface="Tahoma"/>
              </a:rPr>
              <a:t>r</a:t>
            </a:r>
            <a:r>
              <a:rPr sz="1600" b="1" spc="-65" dirty="0">
                <a:latin typeface="Tahoma"/>
                <a:cs typeface="Tahoma"/>
              </a:rPr>
              <a:t>e</a:t>
            </a:r>
            <a:r>
              <a:rPr sz="1600" b="1" spc="-90" dirty="0">
                <a:latin typeface="Tahoma"/>
                <a:cs typeface="Tahoma"/>
              </a:rPr>
              <a:t>s</a:t>
            </a:r>
            <a:r>
              <a:rPr sz="1600" b="1" spc="-30" dirty="0">
                <a:latin typeface="Tahoma"/>
                <a:cs typeface="Tahoma"/>
              </a:rPr>
              <a:t>s</a:t>
            </a:r>
            <a:r>
              <a:rPr sz="1600" b="1" spc="-175" dirty="0">
                <a:latin typeface="Tahoma"/>
                <a:cs typeface="Tahoma"/>
              </a:rPr>
              <a:t> </a:t>
            </a:r>
            <a:r>
              <a:rPr sz="1600" b="1" spc="-60" dirty="0">
                <a:latin typeface="Tahoma"/>
                <a:cs typeface="Tahoma"/>
              </a:rPr>
              <a:t>o</a:t>
            </a:r>
            <a:r>
              <a:rPr sz="1600" b="1" spc="5" dirty="0">
                <a:latin typeface="Tahoma"/>
                <a:cs typeface="Tahoma"/>
              </a:rPr>
              <a:t>f</a:t>
            </a:r>
            <a:r>
              <a:rPr sz="1600" b="1" spc="-175" dirty="0">
                <a:latin typeface="Tahoma"/>
                <a:cs typeface="Tahoma"/>
              </a:rPr>
              <a:t> </a:t>
            </a:r>
            <a:r>
              <a:rPr sz="1600" b="1" spc="-35" dirty="0">
                <a:latin typeface="Tahoma"/>
                <a:cs typeface="Tahoma"/>
              </a:rPr>
              <a:t>th</a:t>
            </a:r>
            <a:r>
              <a:rPr sz="1600" b="1" spc="-5" dirty="0">
                <a:latin typeface="Tahoma"/>
                <a:cs typeface="Tahoma"/>
              </a:rPr>
              <a:t>e</a:t>
            </a:r>
            <a:r>
              <a:rPr sz="1600" b="1" spc="-175" dirty="0">
                <a:latin typeface="Tahoma"/>
                <a:cs typeface="Tahoma"/>
              </a:rPr>
              <a:t> </a:t>
            </a:r>
            <a:r>
              <a:rPr sz="1600" b="1" spc="-55" dirty="0">
                <a:latin typeface="Tahoma"/>
                <a:cs typeface="Tahoma"/>
              </a:rPr>
              <a:t>a</a:t>
            </a:r>
            <a:r>
              <a:rPr sz="1600" b="1" spc="-35" dirty="0">
                <a:latin typeface="Tahoma"/>
                <a:cs typeface="Tahoma"/>
              </a:rPr>
              <a:t>uth</a:t>
            </a:r>
            <a:r>
              <a:rPr sz="1600" b="1" spc="-60" dirty="0">
                <a:latin typeface="Tahoma"/>
                <a:cs typeface="Tahoma"/>
              </a:rPr>
              <a:t>o</a:t>
            </a:r>
            <a:r>
              <a:rPr sz="1600" b="1" spc="-30" dirty="0">
                <a:latin typeface="Tahoma"/>
                <a:cs typeface="Tahoma"/>
              </a:rPr>
              <a:t>r</a:t>
            </a:r>
            <a:r>
              <a:rPr sz="1600" b="1" spc="-90" dirty="0">
                <a:latin typeface="Tahoma"/>
                <a:cs typeface="Tahoma"/>
              </a:rPr>
              <a:t>s</a:t>
            </a:r>
            <a:r>
              <a:rPr sz="1600" b="1" spc="-45" dirty="0">
                <a:latin typeface="Tahoma"/>
                <a:cs typeface="Tahoma"/>
              </a:rPr>
              <a:t>.</a:t>
            </a:r>
            <a:endParaRPr sz="1600" dirty="0">
              <a:latin typeface="Tahoma"/>
              <a:cs typeface="Tahoma"/>
            </a:endParaRPr>
          </a:p>
          <a:p>
            <a:pPr marL="1998980" algn="ctr">
              <a:lnSpc>
                <a:spcPts val="1895"/>
              </a:lnSpc>
              <a:spcBef>
                <a:spcPts val="1830"/>
              </a:spcBef>
            </a:pPr>
            <a:r>
              <a:rPr sz="1600" b="1" spc="-210" dirty="0">
                <a:latin typeface="Tahoma"/>
                <a:cs typeface="Tahoma"/>
              </a:rPr>
              <a:t>*</a:t>
            </a:r>
            <a:r>
              <a:rPr sz="1600" b="1" spc="-110" dirty="0">
                <a:latin typeface="Tahoma"/>
                <a:cs typeface="Tahoma"/>
              </a:rPr>
              <a:t>C</a:t>
            </a:r>
            <a:r>
              <a:rPr sz="1600" b="1" spc="-60" dirty="0">
                <a:latin typeface="Tahoma"/>
                <a:cs typeface="Tahoma"/>
              </a:rPr>
              <a:t>o</a:t>
            </a:r>
            <a:r>
              <a:rPr sz="1600" b="1" spc="-30" dirty="0">
                <a:latin typeface="Tahoma"/>
                <a:cs typeface="Tahoma"/>
              </a:rPr>
              <a:t>rr</a:t>
            </a:r>
            <a:r>
              <a:rPr sz="1600" b="1" spc="-65" dirty="0">
                <a:latin typeface="Tahoma"/>
                <a:cs typeface="Tahoma"/>
              </a:rPr>
              <a:t>e</a:t>
            </a:r>
            <a:r>
              <a:rPr sz="1600" b="1" spc="-90" dirty="0">
                <a:latin typeface="Tahoma"/>
                <a:cs typeface="Tahoma"/>
              </a:rPr>
              <a:t>s</a:t>
            </a:r>
            <a:r>
              <a:rPr sz="1600" b="1" spc="-55" dirty="0">
                <a:latin typeface="Tahoma"/>
                <a:cs typeface="Tahoma"/>
              </a:rPr>
              <a:t>p</a:t>
            </a:r>
            <a:r>
              <a:rPr sz="1600" b="1" spc="-60" dirty="0">
                <a:latin typeface="Tahoma"/>
                <a:cs typeface="Tahoma"/>
              </a:rPr>
              <a:t>o</a:t>
            </a:r>
            <a:r>
              <a:rPr sz="1600" b="1" spc="-35" dirty="0">
                <a:latin typeface="Tahoma"/>
                <a:cs typeface="Tahoma"/>
              </a:rPr>
              <a:t>n</a:t>
            </a:r>
            <a:r>
              <a:rPr sz="1600" b="1" spc="-55" dirty="0">
                <a:latin typeface="Tahoma"/>
                <a:cs typeface="Tahoma"/>
              </a:rPr>
              <a:t>di</a:t>
            </a:r>
            <a:r>
              <a:rPr sz="1600" b="1" spc="-35" dirty="0">
                <a:latin typeface="Tahoma"/>
                <a:cs typeface="Tahoma"/>
              </a:rPr>
              <a:t>n</a:t>
            </a:r>
            <a:r>
              <a:rPr sz="1600" b="1" spc="-105" dirty="0">
                <a:latin typeface="Tahoma"/>
                <a:cs typeface="Tahoma"/>
              </a:rPr>
              <a:t>g</a:t>
            </a:r>
            <a:r>
              <a:rPr sz="1600" b="1" spc="-175" dirty="0">
                <a:latin typeface="Tahoma"/>
                <a:cs typeface="Tahoma"/>
              </a:rPr>
              <a:t> </a:t>
            </a:r>
            <a:r>
              <a:rPr sz="1600" b="1" spc="-55" dirty="0">
                <a:latin typeface="Tahoma"/>
                <a:cs typeface="Tahoma"/>
              </a:rPr>
              <a:t>a</a:t>
            </a:r>
            <a:r>
              <a:rPr sz="1600" b="1" spc="-35" dirty="0">
                <a:latin typeface="Tahoma"/>
                <a:cs typeface="Tahoma"/>
              </a:rPr>
              <a:t>uth</a:t>
            </a:r>
            <a:r>
              <a:rPr sz="1600" b="1" spc="-60" dirty="0">
                <a:latin typeface="Tahoma"/>
                <a:cs typeface="Tahoma"/>
              </a:rPr>
              <a:t>o</a:t>
            </a:r>
            <a:r>
              <a:rPr sz="1600" b="1" spc="30" dirty="0">
                <a:latin typeface="Tahoma"/>
                <a:cs typeface="Tahoma"/>
              </a:rPr>
              <a:t>r</a:t>
            </a:r>
            <a:endParaRPr sz="1600" dirty="0">
              <a:latin typeface="Tahoma"/>
              <a:cs typeface="Tahoma"/>
            </a:endParaRPr>
          </a:p>
          <a:p>
            <a:pPr marL="1998980" algn="ctr">
              <a:lnSpc>
                <a:spcPts val="1895"/>
              </a:lnSpc>
            </a:pPr>
            <a:r>
              <a:rPr sz="1600" spc="-70" dirty="0">
                <a:solidFill>
                  <a:srgbClr val="FF0000"/>
                </a:solidFill>
                <a:latin typeface="Lucida Sans Unicode"/>
                <a:cs typeface="Lucida Sans Unicode"/>
              </a:rPr>
              <a:t>[Font</a:t>
            </a:r>
            <a:r>
              <a:rPr sz="1600" spc="-20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600" spc="-105" dirty="0">
                <a:solidFill>
                  <a:srgbClr val="FF0000"/>
                </a:solidFill>
                <a:latin typeface="Lucida Sans Unicode"/>
                <a:cs typeface="Lucida Sans Unicode"/>
              </a:rPr>
              <a:t>Arial,</a:t>
            </a:r>
            <a:r>
              <a:rPr sz="1600" spc="-20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600" spc="-65" dirty="0">
                <a:solidFill>
                  <a:srgbClr val="FF0000"/>
                </a:solidFill>
                <a:latin typeface="Lucida Sans Unicode"/>
                <a:cs typeface="Lucida Sans Unicode"/>
              </a:rPr>
              <a:t>Uppercase</a:t>
            </a:r>
            <a:r>
              <a:rPr sz="1600" spc="-20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600" spc="-55" dirty="0">
                <a:solidFill>
                  <a:srgbClr val="FF0000"/>
                </a:solidFill>
                <a:latin typeface="Lucida Sans Unicode"/>
                <a:cs typeface="Lucida Sans Unicode"/>
              </a:rPr>
              <a:t>and</a:t>
            </a:r>
            <a:r>
              <a:rPr sz="1600" spc="-20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600" spc="-80" dirty="0">
                <a:solidFill>
                  <a:srgbClr val="FF0000"/>
                </a:solidFill>
                <a:latin typeface="Lucida Sans Unicode"/>
                <a:cs typeface="Lucida Sans Unicode"/>
              </a:rPr>
              <a:t>Lowercase,</a:t>
            </a:r>
            <a:r>
              <a:rPr sz="1600" spc="-200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600" spc="-70" dirty="0">
                <a:solidFill>
                  <a:srgbClr val="FF0000"/>
                </a:solidFill>
                <a:latin typeface="Lucida Sans Unicode"/>
                <a:cs typeface="Lucida Sans Unicode"/>
              </a:rPr>
              <a:t>Black</a:t>
            </a:r>
            <a:r>
              <a:rPr sz="1600" spc="-20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600" spc="-95" dirty="0">
                <a:solidFill>
                  <a:srgbClr val="FF0000"/>
                </a:solidFill>
                <a:latin typeface="Lucida Sans Unicode"/>
                <a:cs typeface="Lucida Sans Unicode"/>
              </a:rPr>
              <a:t>color,</a:t>
            </a:r>
            <a:r>
              <a:rPr sz="1600" spc="-204" dirty="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sz="1600" spc="-80" dirty="0">
                <a:solidFill>
                  <a:srgbClr val="FF0000"/>
                </a:solidFill>
                <a:latin typeface="Lucida Sans Unicode"/>
                <a:cs typeface="Lucida Sans Unicode"/>
              </a:rPr>
              <a:t>Centered.]</a:t>
            </a:r>
            <a:endParaRPr sz="1600" dirty="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 dirty="0">
              <a:latin typeface="Lucida Sans Unicode"/>
              <a:cs typeface="Lucida Sans Unicode"/>
            </a:endParaRPr>
          </a:p>
          <a:p>
            <a:pPr marL="12700">
              <a:lnSpc>
                <a:spcPts val="2785"/>
              </a:lnSpc>
            </a:pP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1.INTRODUCTION</a:t>
            </a:r>
            <a:endParaRPr sz="2350" dirty="0">
              <a:latin typeface="Arial"/>
              <a:cs typeface="Arial"/>
            </a:endParaRPr>
          </a:p>
          <a:p>
            <a:pPr marL="12700" marR="6664325">
              <a:lnSpc>
                <a:spcPts val="2320"/>
              </a:lnSpc>
              <a:spcBef>
                <a:spcPts val="110"/>
              </a:spcBef>
            </a:pPr>
            <a:r>
              <a:rPr sz="2000" spc="-5" dirty="0">
                <a:latin typeface="Arial MT"/>
                <a:cs typeface="Arial MT"/>
              </a:rPr>
              <a:t>Fundamentals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for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development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of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study.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75301" y="11724546"/>
            <a:ext cx="5161280" cy="993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5.</a:t>
            </a:r>
            <a:r>
              <a:rPr sz="2350" b="1" spc="-4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CONCLUSION</a:t>
            </a:r>
            <a:endParaRPr sz="23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tabLst>
                <a:tab pos="506095" algn="l"/>
              </a:tabLst>
            </a:pPr>
            <a:r>
              <a:rPr sz="2000" spc="-5" dirty="0">
                <a:latin typeface="Arial MT"/>
                <a:cs typeface="Arial MT"/>
              </a:rPr>
              <a:t>The conclusion must necessarily be based on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	presented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results.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350" y="7586098"/>
            <a:ext cx="5459095" cy="974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85"/>
              </a:lnSpc>
              <a:spcBef>
                <a:spcPts val="100"/>
              </a:spcBef>
            </a:pP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2.</a:t>
            </a:r>
            <a:r>
              <a:rPr sz="2350" b="1" spc="-4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AIM</a:t>
            </a:r>
            <a:endParaRPr sz="2350" dirty="0">
              <a:latin typeface="Arial"/>
              <a:cs typeface="Arial"/>
            </a:endParaRPr>
          </a:p>
          <a:p>
            <a:pPr marL="12700" marR="5080">
              <a:lnSpc>
                <a:spcPts val="2320"/>
              </a:lnSpc>
              <a:spcBef>
                <a:spcPts val="105"/>
              </a:spcBef>
            </a:pP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objectives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for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carrying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out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work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must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be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listed.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8286" y="13216501"/>
            <a:ext cx="1742439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50" b="1" spc="-5" dirty="0">
                <a:solidFill>
                  <a:srgbClr val="1F487C"/>
                </a:solidFill>
                <a:latin typeface="Tahoma"/>
                <a:cs typeface="Tahoma"/>
              </a:rPr>
              <a:t>3.</a:t>
            </a:r>
            <a:r>
              <a:rPr sz="2350" b="1" spc="-90" dirty="0">
                <a:solidFill>
                  <a:srgbClr val="1F487C"/>
                </a:solidFill>
                <a:latin typeface="Tahoma"/>
                <a:cs typeface="Tahoma"/>
              </a:rPr>
              <a:t> </a:t>
            </a:r>
            <a:r>
              <a:rPr sz="2350" b="1" spc="-10" dirty="0">
                <a:solidFill>
                  <a:srgbClr val="1F487C"/>
                </a:solidFill>
                <a:latin typeface="Tahoma"/>
                <a:cs typeface="Tahoma"/>
              </a:rPr>
              <a:t>RESULTS</a:t>
            </a:r>
            <a:endParaRPr sz="23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575301" y="13060278"/>
            <a:ext cx="315849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FINANCIAL</a:t>
            </a:r>
            <a:r>
              <a:rPr sz="2350" b="1" spc="-6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SUPPORT</a:t>
            </a:r>
            <a:endParaRPr sz="23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84482" y="13538909"/>
            <a:ext cx="18357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">
              <a:lnSpc>
                <a:spcPct val="100000"/>
              </a:lnSpc>
              <a:spcBef>
                <a:spcPts val="100"/>
              </a:spcBef>
              <a:tabLst>
                <a:tab pos="617220" algn="l"/>
                <a:tab pos="763905" algn="l"/>
                <a:tab pos="1222375" algn="l"/>
              </a:tabLst>
            </a:pPr>
            <a:r>
              <a:rPr sz="2000" spc="-5" dirty="0">
                <a:latin typeface="Arial MT"/>
                <a:cs typeface="Arial MT"/>
              </a:rPr>
              <a:t>the	last	line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</a:t>
            </a:r>
            <a:r>
              <a:rPr sz="2000" spc="-10" dirty="0">
                <a:latin typeface="Arial MT"/>
                <a:cs typeface="Arial MT"/>
              </a:rPr>
              <a:t>od</a:t>
            </a:r>
            <a:r>
              <a:rPr sz="2000" spc="-5" dirty="0">
                <a:latin typeface="Arial MT"/>
                <a:cs typeface="Arial MT"/>
              </a:rPr>
              <a:t>e</a:t>
            </a:r>
            <a:r>
              <a:rPr sz="2000" dirty="0">
                <a:latin typeface="Arial MT"/>
                <a:cs typeface="Arial MT"/>
              </a:rPr>
              <a:t>		</a:t>
            </a:r>
            <a:r>
              <a:rPr sz="2000" spc="-10" dirty="0">
                <a:latin typeface="Arial MT"/>
                <a:cs typeface="Arial MT"/>
              </a:rPr>
              <a:t>app</a:t>
            </a:r>
            <a:r>
              <a:rPr sz="2000" spc="-5" dirty="0">
                <a:latin typeface="Arial MT"/>
                <a:cs typeface="Arial MT"/>
              </a:rPr>
              <a:t>r</a:t>
            </a:r>
            <a:r>
              <a:rPr sz="2000" spc="-10" dirty="0">
                <a:latin typeface="Arial MT"/>
                <a:cs typeface="Arial MT"/>
              </a:rPr>
              <a:t>o</a:t>
            </a:r>
            <a:r>
              <a:rPr sz="2000" spc="-5" dirty="0">
                <a:latin typeface="Arial MT"/>
                <a:cs typeface="Arial MT"/>
              </a:rPr>
              <a:t>v</a:t>
            </a:r>
            <a:r>
              <a:rPr sz="2000" spc="-1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d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939626" y="13538909"/>
            <a:ext cx="10452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160" algn="r">
              <a:lnSpc>
                <a:spcPct val="100000"/>
              </a:lnSpc>
              <a:spcBef>
                <a:spcPts val="100"/>
              </a:spcBef>
              <a:tabLst>
                <a:tab pos="661035" algn="l"/>
              </a:tabLst>
            </a:pPr>
            <a:r>
              <a:rPr sz="2000" spc="-10" dirty="0">
                <a:latin typeface="Arial MT"/>
                <a:cs typeface="Arial MT"/>
              </a:rPr>
              <a:t>wi</a:t>
            </a:r>
            <a:r>
              <a:rPr sz="2000" spc="-5" dirty="0">
                <a:latin typeface="Arial MT"/>
                <a:cs typeface="Arial MT"/>
              </a:rPr>
              <a:t>th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10" dirty="0">
                <a:latin typeface="Arial MT"/>
                <a:cs typeface="Arial MT"/>
              </a:rPr>
              <a:t>h</a:t>
            </a:r>
            <a:r>
              <a:rPr sz="2000" spc="-5" dirty="0">
                <a:latin typeface="Arial MT"/>
                <a:cs typeface="Arial MT"/>
              </a:rPr>
              <a:t>e</a:t>
            </a:r>
            <a:endParaRPr sz="2000" dirty="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  <a:tabLst>
                <a:tab pos="469265" algn="l"/>
              </a:tabLst>
            </a:pPr>
            <a:r>
              <a:rPr sz="2000" spc="-5" dirty="0">
                <a:latin typeface="Arial MT"/>
                <a:cs typeface="Arial MT"/>
              </a:rPr>
              <a:t>by	the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56238" y="13522736"/>
            <a:ext cx="25088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63220" algn="l"/>
                <a:tab pos="1052830" algn="l"/>
                <a:tab pos="1567180" algn="l"/>
                <a:tab pos="1606550" algn="l"/>
                <a:tab pos="2165985" algn="l"/>
              </a:tabLst>
            </a:pPr>
            <a:r>
              <a:rPr sz="2000" spc="-5" dirty="0">
                <a:latin typeface="Arial MT"/>
                <a:cs typeface="Arial MT"/>
              </a:rPr>
              <a:t>If	any,	mention	in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respective	project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de</a:t>
            </a:r>
            <a:r>
              <a:rPr sz="2000" spc="-5" dirty="0">
                <a:latin typeface="Arial MT"/>
                <a:cs typeface="Arial MT"/>
              </a:rPr>
              <a:t>v</a:t>
            </a:r>
            <a:r>
              <a:rPr sz="2000" spc="-10" dirty="0">
                <a:latin typeface="Arial MT"/>
                <a:cs typeface="Arial MT"/>
              </a:rPr>
              <a:t>elop</a:t>
            </a:r>
            <a:r>
              <a:rPr sz="2000" spc="-5" dirty="0">
                <a:latin typeface="Arial MT"/>
                <a:cs typeface="Arial MT"/>
              </a:rPr>
              <a:t>m</a:t>
            </a:r>
            <a:r>
              <a:rPr sz="2000" spc="-10" dirty="0">
                <a:latin typeface="Arial MT"/>
                <a:cs typeface="Arial MT"/>
              </a:rPr>
              <a:t>en</a:t>
            </a:r>
            <a:r>
              <a:rPr sz="2000" dirty="0">
                <a:latin typeface="Arial MT"/>
                <a:cs typeface="Arial MT"/>
              </a:rPr>
              <a:t>t		</a:t>
            </a:r>
            <a:r>
              <a:rPr sz="2000" spc="-10" dirty="0">
                <a:latin typeface="Arial MT"/>
                <a:cs typeface="Arial MT"/>
              </a:rPr>
              <a:t>agen</a:t>
            </a:r>
            <a:r>
              <a:rPr sz="2000" spc="-5" dirty="0">
                <a:latin typeface="Arial MT"/>
                <a:cs typeface="Arial MT"/>
              </a:rPr>
              <a:t>cy</a:t>
            </a:r>
            <a:r>
              <a:rPr sz="2000" dirty="0">
                <a:latin typeface="Arial MT"/>
                <a:cs typeface="Arial MT"/>
              </a:rPr>
              <a:t>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04626" y="9459819"/>
            <a:ext cx="4943475" cy="2761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2.</a:t>
            </a:r>
            <a:r>
              <a:rPr sz="2350" b="1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MATERIALS</a:t>
            </a:r>
            <a:r>
              <a:rPr sz="2350" b="1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AND</a:t>
            </a:r>
            <a:r>
              <a:rPr sz="2350" b="1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350" b="1" spc="-5" dirty="0">
                <a:solidFill>
                  <a:srgbClr val="1F487C"/>
                </a:solidFill>
                <a:latin typeface="Arial"/>
                <a:cs typeface="Arial"/>
              </a:rPr>
              <a:t>METHODS</a:t>
            </a:r>
            <a:endParaRPr sz="23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Arial"/>
              <a:cs typeface="Arial"/>
            </a:endParaRPr>
          </a:p>
          <a:p>
            <a:pPr marL="103505" marR="5080" algn="just">
              <a:lnSpc>
                <a:spcPts val="2320"/>
              </a:lnSpc>
            </a:pPr>
            <a:r>
              <a:rPr sz="2000" spc="-5" dirty="0">
                <a:latin typeface="Arial MT"/>
                <a:cs typeface="Arial MT"/>
              </a:rPr>
              <a:t>Indicate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all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materials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used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work,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sample size, age and gender (experiments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with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humans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and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species)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age,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body </a:t>
            </a:r>
            <a:r>
              <a:rPr sz="2000" spc="-55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mass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and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gender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(use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of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laboratory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animals).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Mention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reference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from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project approval letter (protocol/process) in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19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ethics</a:t>
            </a:r>
            <a:r>
              <a:rPr sz="2000" spc="2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committee</a:t>
            </a:r>
            <a:r>
              <a:rPr sz="2000" spc="2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</a:t>
            </a:r>
            <a:r>
              <a:rPr sz="2000" spc="2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animal</a:t>
            </a:r>
            <a:r>
              <a:rPr sz="2000" spc="19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or</a:t>
            </a:r>
            <a:r>
              <a:rPr sz="2000" spc="2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human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6052" y="12186080"/>
            <a:ext cx="48475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8835" algn="l"/>
                <a:tab pos="3231515" algn="l"/>
                <a:tab pos="4410710" algn="l"/>
              </a:tabLst>
            </a:pPr>
            <a:r>
              <a:rPr sz="2000" spc="-10" dirty="0">
                <a:latin typeface="Arial MT"/>
                <a:cs typeface="Arial MT"/>
              </a:rPr>
              <a:t>e</a:t>
            </a:r>
            <a:r>
              <a:rPr sz="2000" spc="-5" dirty="0">
                <a:latin typeface="Arial MT"/>
                <a:cs typeface="Arial MT"/>
              </a:rPr>
              <a:t>x</a:t>
            </a:r>
            <a:r>
              <a:rPr sz="2000" spc="-10" dirty="0">
                <a:latin typeface="Arial MT"/>
                <a:cs typeface="Arial MT"/>
              </a:rPr>
              <a:t>pe</a:t>
            </a:r>
            <a:r>
              <a:rPr sz="2000" spc="-5" dirty="0">
                <a:latin typeface="Arial MT"/>
                <a:cs typeface="Arial MT"/>
              </a:rPr>
              <a:t>r</a:t>
            </a:r>
            <a:r>
              <a:rPr sz="2000" spc="-10" dirty="0">
                <a:latin typeface="Arial MT"/>
                <a:cs typeface="Arial MT"/>
              </a:rPr>
              <a:t>i</a:t>
            </a:r>
            <a:r>
              <a:rPr sz="2000" spc="-5" dirty="0">
                <a:latin typeface="Arial MT"/>
                <a:cs typeface="Arial MT"/>
              </a:rPr>
              <a:t>m</a:t>
            </a:r>
            <a:r>
              <a:rPr sz="2000" spc="-10" dirty="0">
                <a:latin typeface="Arial MT"/>
                <a:cs typeface="Arial MT"/>
              </a:rPr>
              <a:t>en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10" dirty="0">
                <a:latin typeface="Arial MT"/>
                <a:cs typeface="Arial MT"/>
              </a:rPr>
              <a:t>a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10" dirty="0">
                <a:latin typeface="Arial MT"/>
                <a:cs typeface="Arial MT"/>
              </a:rPr>
              <a:t>ion</a:t>
            </a:r>
            <a:r>
              <a:rPr sz="2000" dirty="0">
                <a:latin typeface="Arial MT"/>
                <a:cs typeface="Arial MT"/>
              </a:rPr>
              <a:t>.	</a:t>
            </a:r>
            <a:r>
              <a:rPr sz="2000" spc="-5" dirty="0">
                <a:latin typeface="Arial MT"/>
                <a:cs typeface="Arial MT"/>
              </a:rPr>
              <a:t>M</a:t>
            </a:r>
            <a:r>
              <a:rPr sz="2000" spc="-10" dirty="0">
                <a:latin typeface="Arial MT"/>
                <a:cs typeface="Arial MT"/>
              </a:rPr>
              <a:t>en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10" dirty="0">
                <a:latin typeface="Arial MT"/>
                <a:cs typeface="Arial MT"/>
              </a:rPr>
              <a:t>io</a:t>
            </a:r>
            <a:r>
              <a:rPr sz="2000" spc="-5" dirty="0">
                <a:latin typeface="Arial MT"/>
                <a:cs typeface="Arial MT"/>
              </a:rPr>
              <a:t>n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5" dirty="0">
                <a:latin typeface="Arial MT"/>
                <a:cs typeface="Arial MT"/>
              </a:rPr>
              <a:t>s</a:t>
            </a:r>
            <a:r>
              <a:rPr sz="2000" spc="-10" dirty="0">
                <a:latin typeface="Arial MT"/>
                <a:cs typeface="Arial MT"/>
              </a:rPr>
              <a:t>o</a:t>
            </a:r>
            <a:r>
              <a:rPr sz="2000" spc="-5" dirty="0">
                <a:latin typeface="Arial MT"/>
                <a:cs typeface="Arial MT"/>
              </a:rPr>
              <a:t>ft</a:t>
            </a:r>
            <a:r>
              <a:rPr sz="2000" spc="-10" dirty="0">
                <a:latin typeface="Arial MT"/>
                <a:cs typeface="Arial MT"/>
              </a:rPr>
              <a:t>wa</a:t>
            </a:r>
            <a:r>
              <a:rPr sz="2000" spc="-5" dirty="0">
                <a:latin typeface="Arial MT"/>
                <a:cs typeface="Arial MT"/>
              </a:rPr>
              <a:t>re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10" dirty="0">
                <a:latin typeface="Arial MT"/>
                <a:cs typeface="Arial MT"/>
              </a:rPr>
              <a:t>an</a:t>
            </a:r>
            <a:r>
              <a:rPr sz="2000" spc="-5" dirty="0">
                <a:latin typeface="Arial MT"/>
                <a:cs typeface="Arial MT"/>
              </a:rPr>
              <a:t>d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6052" y="12481307"/>
            <a:ext cx="3538854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MT"/>
                <a:cs typeface="Arial MT"/>
              </a:rPr>
              <a:t>methods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for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statistical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analysis.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5796" y="14011575"/>
            <a:ext cx="4871085" cy="92075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just">
              <a:lnSpc>
                <a:spcPts val="2320"/>
              </a:lnSpc>
              <a:spcBef>
                <a:spcPts val="240"/>
              </a:spcBef>
            </a:pPr>
            <a:r>
              <a:rPr sz="2000" spc="-5" dirty="0">
                <a:latin typeface="Arial MT"/>
                <a:cs typeface="Arial MT"/>
              </a:rPr>
              <a:t>He results with the respective values must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be</a:t>
            </a:r>
            <a:r>
              <a:rPr sz="2000" spc="2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cited</a:t>
            </a:r>
            <a:r>
              <a:rPr sz="2000" spc="2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</a:t>
            </a:r>
            <a:r>
              <a:rPr sz="2000" spc="2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2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text</a:t>
            </a:r>
            <a:r>
              <a:rPr sz="2000" spc="2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according</a:t>
            </a:r>
            <a:r>
              <a:rPr sz="2000" spc="2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to</a:t>
            </a:r>
            <a:r>
              <a:rPr sz="2000" spc="2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2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order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in</a:t>
            </a:r>
            <a:r>
              <a:rPr sz="2000" spc="39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which</a:t>
            </a:r>
            <a:r>
              <a:rPr sz="2000" spc="4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4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experiment</a:t>
            </a:r>
            <a:r>
              <a:rPr sz="2000" spc="4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was</a:t>
            </a:r>
            <a:r>
              <a:rPr sz="2000" spc="4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carried</a:t>
            </a:r>
            <a:r>
              <a:rPr sz="2000" spc="4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out,</a:t>
            </a:r>
            <a:endParaRPr sz="2000" dirty="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5796" y="14897261"/>
            <a:ext cx="48685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1225" algn="l"/>
                <a:tab pos="2430145" algn="l"/>
                <a:tab pos="3695700" algn="l"/>
                <a:tab pos="4707255" algn="l"/>
              </a:tabLst>
            </a:pPr>
            <a:r>
              <a:rPr sz="2000" spc="-10" dirty="0">
                <a:latin typeface="Arial MT"/>
                <a:cs typeface="Arial MT"/>
              </a:rPr>
              <a:t>u</a:t>
            </a:r>
            <a:r>
              <a:rPr sz="2000" spc="-5" dirty="0">
                <a:latin typeface="Arial MT"/>
                <a:cs typeface="Arial MT"/>
              </a:rPr>
              <a:t>s</a:t>
            </a:r>
            <a:r>
              <a:rPr sz="2000" spc="-10" dirty="0">
                <a:latin typeface="Arial MT"/>
                <a:cs typeface="Arial MT"/>
              </a:rPr>
              <a:t>in</a:t>
            </a:r>
            <a:r>
              <a:rPr sz="2000" spc="-5" dirty="0">
                <a:latin typeface="Arial MT"/>
                <a:cs typeface="Arial MT"/>
              </a:rPr>
              <a:t>g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5" dirty="0">
                <a:latin typeface="Arial MT"/>
                <a:cs typeface="Arial MT"/>
              </a:rPr>
              <a:t>c</a:t>
            </a:r>
            <a:r>
              <a:rPr sz="2000" spc="-10" dirty="0">
                <a:latin typeface="Arial MT"/>
                <a:cs typeface="Arial MT"/>
              </a:rPr>
              <a:t>o</a:t>
            </a:r>
            <a:r>
              <a:rPr sz="2000" spc="-5" dirty="0">
                <a:latin typeface="Arial MT"/>
                <a:cs typeface="Arial MT"/>
              </a:rPr>
              <a:t>m</a:t>
            </a:r>
            <a:r>
              <a:rPr sz="2000" spc="-10" dirty="0">
                <a:latin typeface="Arial MT"/>
                <a:cs typeface="Arial MT"/>
              </a:rPr>
              <a:t>pa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10" dirty="0">
                <a:latin typeface="Arial MT"/>
                <a:cs typeface="Arial MT"/>
              </a:rPr>
              <a:t>ibl</a:t>
            </a:r>
            <a:r>
              <a:rPr sz="2000" spc="-5" dirty="0">
                <a:latin typeface="Arial MT"/>
                <a:cs typeface="Arial MT"/>
              </a:rPr>
              <a:t>e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-5" dirty="0">
                <a:latin typeface="Arial MT"/>
                <a:cs typeface="Arial MT"/>
              </a:rPr>
              <a:t>st</a:t>
            </a:r>
            <a:r>
              <a:rPr sz="2000" spc="-10" dirty="0">
                <a:latin typeface="Arial MT"/>
                <a:cs typeface="Arial MT"/>
              </a:rPr>
              <a:t>a</a:t>
            </a:r>
            <a:r>
              <a:rPr sz="2000" spc="-5" dirty="0">
                <a:latin typeface="Arial MT"/>
                <a:cs typeface="Arial MT"/>
              </a:rPr>
              <a:t>t</a:t>
            </a:r>
            <a:r>
              <a:rPr sz="2000" spc="-10" dirty="0">
                <a:latin typeface="Arial MT"/>
                <a:cs typeface="Arial MT"/>
              </a:rPr>
              <a:t>i</a:t>
            </a:r>
            <a:r>
              <a:rPr sz="2000" spc="-5" dirty="0">
                <a:latin typeface="Arial MT"/>
                <a:cs typeface="Arial MT"/>
              </a:rPr>
              <a:t>st</a:t>
            </a:r>
            <a:r>
              <a:rPr sz="2000" spc="-10" dirty="0">
                <a:latin typeface="Arial MT"/>
                <a:cs typeface="Arial MT"/>
              </a:rPr>
              <a:t>i</a:t>
            </a:r>
            <a:r>
              <a:rPr sz="2000" spc="-5" dirty="0">
                <a:latin typeface="Arial MT"/>
                <a:cs typeface="Arial MT"/>
              </a:rPr>
              <a:t>c</a:t>
            </a:r>
            <a:r>
              <a:rPr sz="2000" dirty="0">
                <a:latin typeface="Arial MT"/>
                <a:cs typeface="Arial MT"/>
              </a:rPr>
              <a:t>s	</a:t>
            </a:r>
            <a:r>
              <a:rPr sz="2000" spc="-5" dirty="0">
                <a:latin typeface="Arial MT"/>
                <a:cs typeface="Arial MT"/>
              </a:rPr>
              <a:t>(m</a:t>
            </a:r>
            <a:r>
              <a:rPr sz="2000" spc="-10" dirty="0">
                <a:latin typeface="Arial MT"/>
                <a:cs typeface="Arial MT"/>
              </a:rPr>
              <a:t>ea</a:t>
            </a:r>
            <a:r>
              <a:rPr sz="2000" spc="-5" dirty="0">
                <a:latin typeface="Arial MT"/>
                <a:cs typeface="Arial MT"/>
              </a:rPr>
              <a:t>n</a:t>
            </a:r>
            <a:r>
              <a:rPr sz="2000" dirty="0">
                <a:latin typeface="Arial MT"/>
                <a:cs typeface="Arial MT"/>
              </a:rPr>
              <a:t>	</a:t>
            </a:r>
            <a:r>
              <a:rPr sz="2000" spc="70" dirty="0">
                <a:latin typeface="Arial MT"/>
                <a:cs typeface="Arial MT"/>
              </a:rPr>
              <a:t>±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5796" y="15192489"/>
            <a:ext cx="4866640" cy="92075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just">
              <a:lnSpc>
                <a:spcPts val="2320"/>
              </a:lnSpc>
              <a:spcBef>
                <a:spcPts val="240"/>
              </a:spcBef>
            </a:pPr>
            <a:r>
              <a:rPr sz="2000" spc="-5" dirty="0">
                <a:latin typeface="Arial MT"/>
                <a:cs typeface="Arial MT"/>
              </a:rPr>
              <a:t>standard deviation, standard error, number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of the sample actually studied, percentage 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of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control, etc.)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with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the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units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of measure.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1AB77A34-6945-C22D-0FCC-F167344E7E04}"/>
              </a:ext>
            </a:extLst>
          </p:cNvPr>
          <p:cNvSpPr txBox="1"/>
          <p:nvPr/>
        </p:nvSpPr>
        <p:spPr>
          <a:xfrm>
            <a:off x="8061974" y="8258096"/>
            <a:ext cx="4641571" cy="264881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2700" marR="5080">
              <a:lnSpc>
                <a:spcPts val="1950"/>
              </a:lnSpc>
              <a:spcBef>
                <a:spcPts val="190"/>
              </a:spcBef>
            </a:pPr>
            <a:r>
              <a:rPr sz="1650" spc="10" dirty="0">
                <a:latin typeface="Arial MT"/>
                <a:cs typeface="Arial MT"/>
              </a:rPr>
              <a:t>TABLE</a:t>
            </a:r>
            <a:r>
              <a:rPr sz="1650" spc="15" dirty="0">
                <a:latin typeface="Arial MT"/>
                <a:cs typeface="Arial MT"/>
              </a:rPr>
              <a:t> </a:t>
            </a:r>
            <a:r>
              <a:rPr sz="1650" spc="5" dirty="0">
                <a:latin typeface="Arial MT"/>
                <a:cs typeface="Arial MT"/>
              </a:rPr>
              <a:t>1.</a:t>
            </a:r>
            <a:r>
              <a:rPr sz="1650" spc="15" dirty="0">
                <a:latin typeface="Arial MT"/>
                <a:cs typeface="Arial MT"/>
              </a:rPr>
              <a:t> </a:t>
            </a:r>
            <a:r>
              <a:rPr sz="1650" spc="10" dirty="0">
                <a:latin typeface="Arial MT"/>
                <a:cs typeface="Arial MT"/>
              </a:rPr>
              <a:t>TITLE</a:t>
            </a:r>
            <a:r>
              <a:rPr sz="1650" spc="20" dirty="0">
                <a:latin typeface="Arial MT"/>
                <a:cs typeface="Arial MT"/>
              </a:rPr>
              <a:t> </a:t>
            </a:r>
            <a:r>
              <a:rPr sz="1650" spc="10" dirty="0">
                <a:latin typeface="Arial MT"/>
                <a:cs typeface="Arial MT"/>
              </a:rPr>
              <a:t>AND</a:t>
            </a:r>
            <a:r>
              <a:rPr sz="1650" spc="15" dirty="0">
                <a:latin typeface="Arial MT"/>
                <a:cs typeface="Arial MT"/>
              </a:rPr>
              <a:t> </a:t>
            </a:r>
            <a:r>
              <a:rPr sz="1650" spc="10" dirty="0">
                <a:latin typeface="Arial MT"/>
                <a:cs typeface="Arial MT"/>
              </a:rPr>
              <a:t>HEADING</a:t>
            </a:r>
            <a:r>
              <a:rPr sz="1650" spc="15" dirty="0">
                <a:latin typeface="Arial MT"/>
                <a:cs typeface="Arial MT"/>
              </a:rPr>
              <a:t> </a:t>
            </a:r>
            <a:r>
              <a:rPr sz="1650" spc="5" dirty="0">
                <a:latin typeface="Arial MT"/>
                <a:cs typeface="Arial MT"/>
              </a:rPr>
              <a:t>OF</a:t>
            </a:r>
            <a:r>
              <a:rPr sz="1650" spc="20" dirty="0">
                <a:latin typeface="Arial MT"/>
                <a:cs typeface="Arial MT"/>
              </a:rPr>
              <a:t> </a:t>
            </a:r>
            <a:r>
              <a:rPr sz="1650" spc="10" dirty="0">
                <a:latin typeface="Arial MT"/>
                <a:cs typeface="Arial MT"/>
              </a:rPr>
              <a:t>THE </a:t>
            </a:r>
            <a:r>
              <a:rPr sz="1650" spc="-445" dirty="0">
                <a:latin typeface="Arial MT"/>
                <a:cs typeface="Arial MT"/>
              </a:rPr>
              <a:t> </a:t>
            </a:r>
            <a:r>
              <a:rPr sz="1650" spc="10" dirty="0">
                <a:latin typeface="Arial MT"/>
                <a:cs typeface="Arial MT"/>
              </a:rPr>
              <a:t>TABLE</a:t>
            </a:r>
            <a:endParaRPr sz="1650" dirty="0">
              <a:latin typeface="Arial MT"/>
              <a:cs typeface="Arial MT"/>
            </a:endParaRPr>
          </a:p>
        </p:txBody>
      </p:sp>
      <p:graphicFrame>
        <p:nvGraphicFramePr>
          <p:cNvPr id="17" name="object 13">
            <a:extLst>
              <a:ext uri="{FF2B5EF4-FFF2-40B4-BE49-F238E27FC236}">
                <a16:creationId xmlns:a16="http://schemas.microsoft.com/office/drawing/2014/main" id="{D7D29C86-7F06-1E65-44B2-7E0248882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09829"/>
              </p:ext>
            </p:extLst>
          </p:nvPr>
        </p:nvGraphicFramePr>
        <p:xfrm>
          <a:off x="7537450" y="8920171"/>
          <a:ext cx="6184899" cy="22773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6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6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356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650" spc="10" dirty="0"/>
                        <a:t>Example</a:t>
                      </a:r>
                      <a:endParaRPr sz="1650" dirty="0">
                        <a:latin typeface="Arial MT"/>
                        <a:cs typeface="Arial MT"/>
                      </a:endParaRPr>
                    </a:p>
                  </a:txBody>
                  <a:tcPr marL="0" marR="0" marT="104775" marB="0"/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650" spc="10" dirty="0"/>
                        <a:t>Example</a:t>
                      </a:r>
                      <a:endParaRPr sz="1650">
                        <a:latin typeface="Arial MT"/>
                        <a:cs typeface="Arial MT"/>
                      </a:endParaRPr>
                    </a:p>
                  </a:txBody>
                  <a:tcPr marL="0" marR="0" marT="10477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196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460"/>
                        </a:spcBef>
                      </a:pPr>
                      <a:r>
                        <a:rPr sz="1850" dirty="0"/>
                        <a:t>Example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T="185420" marB="0"/>
                </a:tc>
                <a:tc>
                  <a:txBody>
                    <a:bodyPr/>
                    <a:lstStyle/>
                    <a:p>
                      <a:pPr marL="582930" algn="ctr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sz="1650" spc="10" dirty="0"/>
                        <a:t>85</a:t>
                      </a:r>
                      <a:endParaRPr sz="1650" dirty="0">
                        <a:latin typeface="Arial MT"/>
                        <a:cs typeface="Arial MT"/>
                      </a:endParaRPr>
                    </a:p>
                  </a:txBody>
                  <a:tcPr marL="0" marR="0" marT="202565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595"/>
                        </a:spcBef>
                      </a:pPr>
                      <a:r>
                        <a:rPr sz="1650" spc="5" dirty="0"/>
                        <a:t>45</a:t>
                      </a:r>
                      <a:endParaRPr sz="1650">
                        <a:latin typeface="Arial MT"/>
                        <a:cs typeface="Arial MT"/>
                      </a:endParaRPr>
                    </a:p>
                  </a:txBody>
                  <a:tcPr marL="0" marR="0" marT="20256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88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680"/>
                        </a:spcBef>
                      </a:pPr>
                      <a:r>
                        <a:rPr sz="1850" dirty="0"/>
                        <a:t>Example</a:t>
                      </a:r>
                      <a:endParaRPr sz="1850" dirty="0">
                        <a:latin typeface="Arial MT"/>
                        <a:cs typeface="Arial MT"/>
                      </a:endParaRPr>
                    </a:p>
                  </a:txBody>
                  <a:tcPr marL="0" marR="0" marT="2133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/>
                    </a:p>
                    <a:p>
                      <a:pPr marL="582295" algn="ctr">
                        <a:lnSpc>
                          <a:spcPct val="100000"/>
                        </a:lnSpc>
                      </a:pPr>
                      <a:r>
                        <a:rPr sz="1650" spc="5" dirty="0"/>
                        <a:t>3991</a:t>
                      </a:r>
                      <a:endParaRPr sz="1650">
                        <a:latin typeface="Arial MT"/>
                        <a:cs typeface="Arial MT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 dirty="0"/>
                    </a:p>
                    <a:p>
                      <a:pPr marR="12700" algn="ctr">
                        <a:lnSpc>
                          <a:spcPct val="100000"/>
                        </a:lnSpc>
                      </a:pPr>
                      <a:r>
                        <a:rPr sz="1650" spc="5" dirty="0"/>
                        <a:t>4630</a:t>
                      </a:r>
                      <a:endParaRPr sz="1650" dirty="0">
                        <a:latin typeface="Arial MT"/>
                        <a:cs typeface="Arial MT"/>
                      </a:endParaRPr>
                    </a:p>
                  </a:txBody>
                  <a:tcPr marL="0" marR="0" marT="444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18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850" dirty="0"/>
                        <a:t>Example</a:t>
                      </a:r>
                      <a:endParaRPr sz="1850">
                        <a:latin typeface="Arial MT"/>
                        <a:cs typeface="Arial MT"/>
                      </a:endParaRPr>
                    </a:p>
                  </a:txBody>
                  <a:tcPr marL="0" marR="0" marT="151130" marB="0"/>
                </a:tc>
                <a:tc>
                  <a:txBody>
                    <a:bodyPr/>
                    <a:lstStyle/>
                    <a:p>
                      <a:pPr marL="582930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50" dirty="0"/>
                        <a:t>-</a:t>
                      </a:r>
                      <a:endParaRPr sz="1650">
                        <a:latin typeface="Arial MT"/>
                        <a:cs typeface="Arial MT"/>
                      </a:endParaRPr>
                    </a:p>
                  </a:txBody>
                  <a:tcPr marL="0" marR="0" marT="16764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00000"/>
                        </a:lnSpc>
                        <a:spcBef>
                          <a:spcPts val="1320"/>
                        </a:spcBef>
                      </a:pPr>
                      <a:r>
                        <a:rPr sz="1650" spc="5" dirty="0"/>
                        <a:t>31,2</a:t>
                      </a:r>
                      <a:endParaRPr sz="1650" dirty="0">
                        <a:latin typeface="Arial MT"/>
                        <a:cs typeface="Arial MT"/>
                      </a:endParaRPr>
                    </a:p>
                  </a:txBody>
                  <a:tcPr marL="0" marR="0" marT="16764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object 24">
            <a:extLst>
              <a:ext uri="{FF2B5EF4-FFF2-40B4-BE49-F238E27FC236}">
                <a16:creationId xmlns:a16="http://schemas.microsoft.com/office/drawing/2014/main" id="{D3B62857-FB4E-BF73-A1EA-5544C6F5DD2F}"/>
              </a:ext>
            </a:extLst>
          </p:cNvPr>
          <p:cNvSpPr txBox="1"/>
          <p:nvPr/>
        </p:nvSpPr>
        <p:spPr>
          <a:xfrm>
            <a:off x="7588838" y="4425874"/>
            <a:ext cx="6183630" cy="2631490"/>
          </a:xfrm>
          <a:prstGeom prst="rect">
            <a:avLst/>
          </a:prstGeom>
          <a:noFill/>
          <a:ln w="4433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endParaRPr lang="pt-BR" sz="2800" b="1" spc="-5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*INSERT</a:t>
            </a:r>
            <a:r>
              <a:rPr sz="2800" b="1" spc="-130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AN</a:t>
            </a:r>
            <a:r>
              <a:rPr sz="2800" b="1" spc="-2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IMAGE</a:t>
            </a:r>
            <a:r>
              <a:rPr sz="2800" b="1" spc="-2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HERE*</a:t>
            </a:r>
            <a:endParaRPr lang="pt-BR" sz="2800" b="1" spc="-5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pt-BR" sz="2800" b="1" spc="-5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lang="pt-BR" sz="2800" b="1" spc="-5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E38DE0C7-E8DE-F16D-6737-C303F76FF311}"/>
              </a:ext>
            </a:extLst>
          </p:cNvPr>
          <p:cNvSpPr txBox="1"/>
          <p:nvPr/>
        </p:nvSpPr>
        <p:spPr>
          <a:xfrm>
            <a:off x="7518387" y="14846650"/>
            <a:ext cx="3158490" cy="3744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2350" b="1" spc="-5" dirty="0">
                <a:solidFill>
                  <a:srgbClr val="1F487C"/>
                </a:solidFill>
                <a:latin typeface="Arial"/>
                <a:cs typeface="Arial"/>
              </a:rPr>
              <a:t>REFERENCES</a:t>
            </a:r>
            <a:endParaRPr sz="2350" dirty="0">
              <a:latin typeface="Arial"/>
              <a:cs typeface="Arial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B29A248-E683-458D-1B27-8A577CF5DB12}"/>
              </a:ext>
            </a:extLst>
          </p:cNvPr>
          <p:cNvSpPr txBox="1"/>
          <p:nvPr/>
        </p:nvSpPr>
        <p:spPr>
          <a:xfrm>
            <a:off x="7480789" y="15355060"/>
            <a:ext cx="4439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1-</a:t>
            </a:r>
          </a:p>
          <a:p>
            <a:r>
              <a:rPr lang="pt-BR" dirty="0"/>
              <a:t>2-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290</Words>
  <Application>Microsoft Office PowerPoint</Application>
  <PresentationFormat>Personalizar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MT</vt:lpstr>
      <vt:lpstr>Calibri</vt:lpstr>
      <vt:lpstr>Lucida Sans Unicode</vt:lpstr>
      <vt:lpstr>Tahoma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Bnner exemple MEVITIH.pptx</dc:title>
  <dc:creator>Anna Gabriellie</dc:creator>
  <cp:keywords>DAFq-kyqtgw,BAEHCsAWxQM</cp:keywords>
  <cp:lastModifiedBy>Luelia Albuquerque</cp:lastModifiedBy>
  <cp:revision>2</cp:revision>
  <dcterms:created xsi:type="dcterms:W3CDTF">2023-08-14T12:30:48Z</dcterms:created>
  <dcterms:modified xsi:type="dcterms:W3CDTF">2023-08-16T13:35:40Z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2023-08-14T00:00:00Z</vt:filetime>
  </property>
  <property fmtid="{D5CDD505-2E9C-101B-9397-08002B2CF9AE}" pid="3" name="Creator">
    <vt:lpwstr>Canva</vt:lpwstr>
  </property>
  <property fmtid="{D5CDD505-2E9C-101B-9397-08002B2CF9AE}" pid="4" name="LastSaved">
    <vt:filetime>2023-08-14T00:00:00Z</vt:filetime>
  </property>
</Properties>
</file>